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7CC43A-A198-4292-ACBD-27FDD9C4A79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7B1AE2-12FC-4537-8452-C381CE4C1AB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FB4651-1427-4231-97F6-A6F0143A712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2024-04-27T03:24:29Z</dcterms:modified>
</cp:coreProperties>
</file>