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B6644B-E9D9-4B15-B4CD-6B16DE0EC7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E8ABE3-EFD8-4B6B-B1EB-A66D4C428A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Results of the interaction analysis (Congruency × SOA). (A) Multisubject factorial GLM2 showing the interaction of SOA and Congruency in transversal slices. (B) Averaged time courses of the BOLD response (in percent signal change, indicated by the color coding on the y axis) in the PT and aSTP bilaterally for all SOAs (plotted on the z axis), plotted separately for congruent (left) and incongruent (middle) bimodal stimulation, and the difference between congruent and incongruent (right). The stimulation starts at time = 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52A7F3-D6EB-4D05-94EA-5400D187C2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962–974, </a:t>
            </a:r>
            <a:r>
              <a:rPr lang="en-US" altLang="en-US" sz="1000">
                <a:solidFill>
                  <a:srgbClr val="333333"/>
                </a:solidFill>
                <a:hlinkClick r:id="rId3"/>
              </a:rPr>
              <a:t>https://doi.org/10.1093/cercor/bhl007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Results of the interaction analysis (Congruency × SOA). (A) Multisubject factorial GLM2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Results of the interaction analysis (Congruency × SOA). (A) Multisubject factorial GLM2 showing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2024-05-01T21:44:25Z</dcterms:modified>
</cp:coreProperties>
</file>