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C5F5F-EB19-43BF-9CE7-09330259EA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96800-051B-4362-AAF5-F3D3F5EF3B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Regulatory history of dietary supplements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A4632-01A7-4C04-BAD0-8866B55FA5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10, 16 May 2012, Pages 732–739,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Regulatory history of dietary supplements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Regulatory history of dietary supplements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2024-04-26T11:12:28Z</dcterms:modified>
</cp:coreProperties>
</file>