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91BC5-CEF2-4244-9564-6915700025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9E1A8-943E-4E77-9277-5FE041FBD4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D0007C-D6C4-4A5F-9354-F90C743AB99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2024-04-27T04:08:40Z</dcterms:modified>
</cp:coreProperties>
</file>