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822F70-1924-4BD8-98DF-CA7362C9590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83AE37-9F6A-484C-BBCA-D694E0133AD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In situ hybridization of rbcL mRNA with longitudinal leaf sections of S. taxifolia (A–E, from a leaf 0.3 cm long) and S. eltonica (F–I, from a leaf 0.5 cm long). The dark purple signal indicates the specific hybridization to antisense mRNA probes. (A) Sense probe control is presented only for S. taxifolia to show the low background staining that occurred in these reactions. (B, F) Basipetal gradient of rbcL transcript accumulation from tip (right) to base (left). Preferential localization of rbcL mRNA in BS cells is shown for stage 1 (C, G), stage 2 (D, H), and stage 3 (E, I) of leaf development. BS, bundle sheath; E, epidermis; M, mesophyll; WS, water storage. Scale bars: 500 μm for A, B, F; 25 μm for C, G–I; 50 μm for D, 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Society for Experimental Biology].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C78AA9-097D-4DBC-8EEC-C86D3EFCC56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r02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9, May 2011, Pages 3197–3212, </a:t>
            </a:r>
            <a:r>
              <a:rPr lang="en-US" altLang="en-US" sz="1000">
                <a:solidFill>
                  <a:srgbClr val="333333"/>
                </a:solidFill>
                <a:hlinkClick r:id="rId3"/>
              </a:rPr>
              <a:t>https://doi.org/10.1093/jxb/err021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In situ hybridization of rbcL mRNA with longitudinal leaf sections of S. taxifolia (A–E, from a leaf 0.3 cm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8. In situ hybridization of rbcL mRNA with longitudinal leaf sections of S. taxifolia (A–E, from a leaf 0.3 cm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2024-09-20T12:48:17Z</dcterms:modified>
</cp:coreProperties>
</file>