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978FB-48D1-42EA-89CD-38BE52B20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5D99A-1DDC-4066-A313-4A16FF451B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linkage results: model refinement for candidate regions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C7A98-2356-489A-9FF7-3F31C18815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8.1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8, 1 August 1997, Pages 1349–1356,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https://doi.org/10.1093/hmg/6.8.1349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3 </a:t>
            </a:r>
            <a:r>
              <a:rPr lang="en-US" altLang="en-US" b="0"/>
              <a:t>Selected linkage results: model refinement for candidate regions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3 Selected linkage results: model refinement for candidate regions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2024-04-26T16:58:23Z</dcterms:modified>
</cp:coreProperties>
</file>