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B002C-02C9-44C7-91FC-6266A7B093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5F322-1B9E-4366-8149-8C60E323C2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Upper panel: Mitocapture™ staining of statin-treated cells. The cationic dye Mitocapture was used to test the reduction of mitochondrial membrane potential. In viable cells it aggregates in mitochondria and produces a red fluorescence (FL2), whereas in cells with altered membranes it remains in the cytoplasm (green fluorescence; FL1) in monomeric form. R1 region represents the cell population with disrupted membrane potential. In MCC-2 and Jurkat cells treated with cerivastatin the dye was present as green fluorescence in 65.6 and 40.2% of cells, respectively. No effect was induced by cerivastatin on CEM cell mitochondria. Lower panel: Cellular localization of Smac/DIABLO. Smac/DIABLO, a second mitochondria-derived activator of caspase, was detectable as a localized perinuclear (mitochondrial) fluorescence in control cells ( A ), whereas it occurred in cerivastatin-treated MCC-2 cells as diffuse cytoplasmic fluorescence ( B ). (Magnification 100×.)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no.5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28A2D-3D12-422E-BB28-9ECB39F567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2005,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Upper panel: Mitocapture™ staining of statin-treated cells. The cationic dye Mitocapture was used to 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 Upper panel: Mitocapture™ staining of statin-treated cells. The cationic dye Mitocapture was used to test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2024-05-01T21:44:26Z</dcterms:modified>
</cp:coreProperties>
</file>