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84687-9B0A-46B0-8CDD-424B325A3C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724AE-0A68-4053-ACA4-57E78225D4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Disease activity (SJC score, TJC score and VAS pain score) at entry and after 6 and 24 months relative to smoking status; current smokers (black), former smokers (hatched), and never smokers (white). *P values were determined by multifactorial ANOVA and denote the overall significance of difference in each disease activity parameter between the three smoking groups and over time. †P values derived from one-way ANOVA and denote difference in disease activity between the groups at each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2B365-80DF-430A-9904-EECDED7A3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i2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45, Issue 6, June 2006, Pages 734–740, </a:t>
            </a:r>
            <a:r>
              <a:rPr lang="en-US" altLang="en-US" sz="1000">
                <a:solidFill>
                  <a:srgbClr val="333333"/>
                </a:solidFill>
                <a:hlinkClick r:id="rId3"/>
              </a:rPr>
              <a:t>https://doi.org/10.1093/rheumatology/kei240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Disease activity (SJC score, TJC score and VAS pain score) at entry and after 6 and 24 months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Disease activity (SJC score, TJC score and VAS pain score) at entry and after 6 and 24 months relative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2024-04-26T11:54:50Z</dcterms:modified>
</cp:coreProperties>
</file>