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5C668-A12C-4680-A54D-DAE6074265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E8511-C830-46B7-8089-FDD2C6B055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DE909-A53A-4137-825B-B76C19ED8C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2024-05-01T22:08:25Z</dcterms:modified>
</cp:coreProperties>
</file>