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16B15-9F66-4550-8F42-933429DA5A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253738-FB26-41C3-B7BC-A669C5E822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IR accuracy scores and (b) copy organization scores at pretraining/screening (preT) and at follow-ups next day (postT1), 2 weeks (postT2), and 4 weeks post-training (postT3).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E67BD0-18A8-4F02-8A87-4A7A4FC140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8, December 2012, Pages 891–905,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6. </a:t>
            </a:r>
            <a:r>
              <a:rPr lang="en-US" altLang="en-US" b="0"/>
              <a:t>(a) IR accuracy scores and (b) copy organization scores at pretraining/screening (preT) and at follow-ups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6. (a) IR accuracy scores and (b) copy organization scores at pretraining/screening (preT) and at follow-ups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2024-04-26T22:55:51Z</dcterms:modified>
</cp:coreProperties>
</file>