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DDAFA0-E23E-421C-9CBD-E947F9F361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88AEB-7E40-4FD4-88FB-EE25BE24C6C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6: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Longitudinal profile of gonadal steroids of the two imported females (A and B) and the native female (C) overlaid with reproductive events/behaviours and the interval during which elevated testosterone metabolites were observed in the respective male.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2017. Published by Oxford University Press and the Society for Experimental Biology.This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0B89063-E50A-40C8-98BE-A995A133202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onphys/cox00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Conserv Physiol</a:t>
            </a:r>
            <a:r>
              <a:rPr lang="en-US" altLang="en-US" sz="1000">
                <a:solidFill>
                  <a:srgbClr val="333333"/>
                </a:solidFill>
              </a:rPr>
              <a:t>, cox001,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https://doi.org/10.1093/conphys/cox001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6: </a:t>
            </a:r>
            <a:r>
              <a:rPr lang="en-US" altLang="en-US" b="0"/>
              <a:t>Longitudinal profile of gonadal steroids of the two imported females (A and B) and the native female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6: Longitudinal profile of gonadal steroids of the two imported females (A and B) and the native female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2024-04-27T02:43:55Z</dcterms:modified>
</cp:coreProperties>
</file>