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6E996-91A2-4BC4-8D9C-3ADE1BCBF8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6A635-4845-4E11-9E51-5B3BB937E3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PV-Cre; CTNNB1flox/flox mice increase anxiety-like behavior. (A) In the EPM test, PV-Cre; CTNNB1flox/flox mice showed longer latency to enter open arms and shorter latency to enter closed arms. (B) PV-Cre; CTNNB1flox/flox mice were prone to enter closed arms more frequently. (C) PV-Cre; CTNNB1flox/flox mice showed a trend to travel less in open arms. (D) PV-Cre; CTNNB1flox/flox mice showed significantly more head-dipping behavior. (E) Schematics show the zones of the EPM and representative traces of mouse movement. Data shown are mean ± SEM from the CTNNB1flox/flox (N = 18) and PV-Cre; CTNNB1flox/flox groups (N = 10). *P &lt; 0.05, **P &lt; 0.01, ***P &lt; 0.001, NS, non-significant.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9D0BE-6AB5-4E29-9F48-3581B57439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2738–2751,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PV-Cre; CTNNB1</a:t>
            </a:r>
            <a:r>
              <a:rPr lang="en-US" altLang="en-US" b="0" baseline="30000"/>
              <a:t>flox/flox</a:t>
            </a:r>
            <a:r>
              <a:rPr lang="en-US" altLang="en-US" b="0"/>
              <a:t> mice increase anxiety-like behavior. (A) In the EPM test, PV-Cre;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PV-Cre; CTNNB1flox/flox mice increase anxiety-like behavior. (A) In the EPM test, PV-Cre;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2024-04-27T04:06:57Z</dcterms:modified>
</cp:coreProperties>
</file>