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CECB8-1FAA-4795-B435-41A1DFB694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3831F-415E-46EA-8CEB-E54FCF2E38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0140D-D997-4F8E-A964-220D94C3A6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2024-04-26T09:31:03Z</dcterms:modified>
</cp:coreProperties>
</file>