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1DF4F7-CE68-4AF4-8462-8B66DC4D7F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3B8B2E-D8AE-4B11-8D70-0B0A07D43E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10336B-BE9D-4AE9-B186-A7C1FE0822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2024-04-26T08:02:11Z</dcterms:modified>
</cp:coreProperties>
</file>