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9B5507-B07D-4E5A-88E5-679A164AFE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CAC0C8-9F8B-4D6A-BFFC-7349B08F59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F26E27-8561-4BF5-842B-3FCA17FA37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2024-04-27T02:26:13Z</dcterms:modified>
</cp:coreProperties>
</file>