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BB355-6844-4F52-8639-8C7828F03E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23EA92-02A8-4462-AA40-0A7C097215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Single-cell RT–PCR analysis of neuroligin-1–3 expression by NG2 cells. (A and B) Current responses of juvenile (A; left: p10 and right: p9) and aged (B; left: p382 and right: p372) +/− and −/− NG2 cells (de- and hyperpolarization between −160 and +20 mV) together with the respective agarose gels of neuroligin-1–3 PCR products. PDGFα receptor (PDGFαR) transcripts served as positive controls. (C) Summary of the relative frequency of neuroligin-1–3 (NLG-1–3) expression by juvenile and aged +/− and −/− NG2 cells. Neuroligin-3 was less frequently detected in aged −/− NG2 cells (Pearson's χ2 test). Asterisks indicate statistically significant differences. Number of cells given in columns.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660D0-F2D1-4499-B628-10BEF922FD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51–57,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Single-cell RT–PCR analysis of neuroligin-1–3 expression by NG2 cells. (A and B) Current responses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Single-cell RT–PCR analysis of neuroligin-1–3 expression by NG2 cells. (A and B) Current responses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2024-04-26T14:58:25Z</dcterms:modified>
</cp:coreProperties>
</file>