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F2646-B666-42E7-BA5B-6E5AF9C5F5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BEB33-3BB7-4959-9BC0-A68367CC4D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an intimate link between reactive oxygen species (ROS), mitochondrial DNA (mtDNA) damage, and respiratory chain dysfunction in the mitochondria. Mitochondrial ROS generation may lead to a catastrophic cycle of mitochondrial functional decline, further ROS generation, and cellular injury. ATP, adenosine triphosphate; ETC, electron transport chain.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B00D8-C6B1-484C-BB46-96FD9D629A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81, Issue 3, 15 February 2009, Pages 449–456,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Schematic representation of an intimate link between reactive oxygen species (ROS), mitochondrial DNA (mtDNA)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Schematic representation of an intimate link between reactive oxygen species (ROS), mitochondrial DNA (mtDNA)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2024-04-26T02:29:16Z</dcterms:modified>
</cp:coreProperties>
</file>