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AAD88-71FC-45C0-943D-AD71B462B1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ED751-3673-4972-A324-C000D9E6DE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Dipole source model of the grand averaged ERPs elicited by the standard stimuli in both “what” and “where” tasks regardless of working memory 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C8584-9E71-47D9-8C22-7804C4FFE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Dipole source model of the grand averaged ERPs elicited by the standard stimuli in both “what” and “where”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Dipole source model of the grand averaged ERPs elicited by the standard stimuli in both “what” and “where”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2024-04-26T07:00:10Z</dcterms:modified>
</cp:coreProperties>
</file>