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55685A-5322-422E-8926-A68E80EB8F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525AEC-396A-4669-968F-31C0C23CDD6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Responses to shaded objects and silhouettes compared: examples of single neurons. (A) Mean response (and standard errors) to the five shaded versions and the silhouette (SILH) of four different objects. The inserted legend indicates the numbers (see Fig. 1) of the tested objects. This neuron responded as well to the silhouette as to the shaded objects. (B) Example of a neuron that responded much less to the silhouette than to the shaded versions of the same object. Note that the shape selectivity is strongly reduced for the silhouettes. Same conventions as in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4E1D42-A14D-454B-BCA3-FE7ED998F53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7.7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7, July 2002, Pages 756–766, </a:t>
            </a:r>
            <a:r>
              <a:rPr lang="en-US" altLang="en-US" sz="1000">
                <a:solidFill>
                  <a:srgbClr val="333333"/>
                </a:solidFill>
                <a:hlinkClick r:id="rId3"/>
              </a:rPr>
              <a:t>https://doi.org/10.1093/cercor/12.7.756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Responses to shaded objects and silhouettes compared: examples of single neurons. (A) Mean response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Responses to shaded objects and silhouettes compared: examples of single neurons. (A) Mean response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2024-04-26T18:41:18Z</dcterms:modified>
</cp:coreProperties>
</file>