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A1A1E-E2B1-4BC0-BE4E-63B1B1E865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B6D2F-BFF7-4640-A405-D3518C569A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Neighbour-joining tree (COI) based on a Tamura-3-parameter substitution model with gamma distribution for Hiatella arctica s. l. NJ tree includes sequences from this study and from Laakkonen et al. (2015). Lineage names follow Laakkonen et al. (2015) and clades discovered in this study are indicated with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9E395-1D8B-455F-AA41-B5B0372B7B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282–291, </a:t>
            </a:r>
            <a:r>
              <a:rPr lang="en-US" altLang="en-US" sz="1000">
                <a:solidFill>
                  <a:srgbClr val="333333"/>
                </a:solidFill>
                <a:hlinkClick r:id="rId3"/>
              </a:rPr>
              <a:t>https://doi.org/10.1093/mollus/eyv056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Neighbour-joining tree (COI) based on a Tamura-3-parameter substitution model with gamma distribution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Neighbour-joining tree (COI) based on a Tamura-3-parameter substitution model with gamma distribution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2024-04-27T00:06:07Z</dcterms:modified>
</cp:coreProperties>
</file>