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A9B57-C82D-42E3-81A9-7064024483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59ADF-B832-4953-92DB-C0DF827219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Bed entrapment zones. Zones are explained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British Geriatrics Society.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5602F-0791-4CFD-B027-D660C37631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u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43, Issue 6, November 2014, Pages 862–865,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https://doi.org/10.1093/ageing/afu082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Bed entrapment zones. Zones are explained in the text.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Bed entrapment zones. Zones are explained in the text.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2024-04-26T09:35:45Z</dcterms:modified>
</cp:coreProperties>
</file>