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62C2F1-2DCA-4755-A637-57D063467F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143575-F2C6-41DC-B056-5C649710BF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Photomicrographs indicating the overall quality of a successful Golgi impregnation. (A) A supragranular pyramidal cell from the precentral insular gyrus of subject F28. Scale bar = 50 μm. (B) A dendritic arbor from a supragranular pyramidal cell in the precentral insular gyrus of subject F34 illustrating dendritic spines. Scale bar = 25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12DBD3-D30C-490B-843D-9A7388C148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9, September 2009, Pages 2131–2144,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Photomicrographs indicating the overall quality of a successful Golgi impregnation. (A) A supragranular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Photomicrographs indicating the overall quality of a successful Golgi impregnation. (A) A supragranular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2024-04-26T03:25:24Z</dcterms:modified>
</cp:coreProperties>
</file>