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05073-F6B7-4731-A72F-00680CE40E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2470A-21B9-45FA-89A0-BA628E5FF1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typical drug-development timeline overlaid with points of entry and applications of metabonomics technology. Relative availability of bulk drug is indicated by mass designations (mg, g, or kg quantities).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Toxicological Sciences vol. 85 no. 2 © The Author 2005. Published by Oxford University Press on behalf of the Society of Toxicology.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6C33A-CA52-462B-B9EF-14E74F3735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i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85, Issue 2, June 2005, Pages 809–822,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https://doi.org/10.1093/toxsci/kfi102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Schematic of typical drug-development timeline overlaid with points of entry and applications of metabonomics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Schematic of typical drug-development timeline overlaid with points of entry and applications of metabonomics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2024-04-26T09:49:24Z</dcterms:modified>
</cp:coreProperties>
</file>