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42449-DA12-49EF-8787-A7C5335FC9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25D34-8524-4A91-AD7F-F4B33FDECB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disease curation and visualization in Reactome. The normal process of glucose export from the liver under fasting conditions (A) is disrupted by mutations that block glucose-6-phosphate hydrolysis within the endoplasmic reticulum (B) or the transport of glucose 6-phosphate and orthophosphate (Pi) between the endoplasmic reticulum and the cytosol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742DB-EEDA-4C7B-A9EE-E9F0AB5019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1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42, Issue D1, 1 January 2014, Pages D472–D477,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https://doi.org/10.1093/nar/gkt1102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disease curation and visualization in Reactome. The normal process of glucose export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disease curation and visualization in Reactome. The normal process of glucose export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2024-04-26T18:04:05Z</dcterms:modified>
</cp:coreProperties>
</file>