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B38D13-F6A8-479E-8107-D5B7851B26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577184-CDCE-4259-80F7-8F279B08543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VisiGene display for mouse Hoxa9 gene.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B166F7-FD6A-44A4-8738-2E1E4CE44B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New display features. Region of HAR1 gene on chromosome 20 (37). Blue or gray mini-button on the left affords access to track configuration. mRNA track: red ticks, bases differ from reference; double arrows navigate to next exon. Conservation track: yellow, aligning sequence has missing data; double lines, unaligned DNA exists on both reference and aligning species; blue tick in opossum track, end of synteny block.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B166F7-FD6A-44A4-8738-2E1E4CE44BC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l92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l92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35, Issue suppl_1, 1 January 2007, Pages D668–D673,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https://doi.org/10.1093/nar/gkl928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Screenshot of VisiGene display for mouse Hoxa9 gene.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054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35, Issue suppl_1, 1 January 2007, Pages D668–D673,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https://doi.org/10.1093/nar/gkl928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New display features. Region of HAR1 gene on chromosome 20 (37). Blue or gray mini-button on the left affords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2195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Screenshot of VisiGene display for mouse Hoxa9 gene.
</vt:lpstr>
      <vt:lpstr>Figure 2 New display features. Region of HAR1 gene on chromosome 20 (37). Blue or gray mini-button on the left affords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2024-09-20T16:37:36Z</dcterms:modified>
</cp:coreProperties>
</file>