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09DB9-4994-455E-9F46-A9D52F6B58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9C7ED-12F7-4940-BA39-9D5B613A9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Iker Huerga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FD498-FE86-4373-958A-21EF599D60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3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103, Issue 16, 17 August 2011, Pages 1215–1218,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https://doi.org/10.1093/jnci/djr321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Iker Huerga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Iker Huerga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2024-04-26T23:43:33Z</dcterms:modified>
</cp:coreProperties>
</file>