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A26D0-F557-420D-9582-0150A48E88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EF4CD-876A-4FE7-8A02-22B218E493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Simplified form of the coding table. The actual table has additional fields to take advantage of indexing for improved efficiency when searching for matches. Several sample entries in the coding table are shown for some UMLS concepts associated with myocardial infarction. The first field consists of the CUI followed by the preferred former variant, which is provided for ease of readability. The second field consists of the structure obtained by MedLEE as a result of parsing the input terms in the table creation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4561F-F98E-4F10-BD91-50FEBFF056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97/jamia.M15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11, Issue 5, September 2004, Pages 392–402, </a:t>
            </a:r>
            <a:r>
              <a:rPr lang="en-US" altLang="en-US" sz="1000">
                <a:solidFill>
                  <a:srgbClr val="333333"/>
                </a:solidFill>
                <a:hlinkClick r:id="rId3"/>
              </a:rPr>
              <a:t>https://doi.org/10.1197/jamia.M1552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Simplified form of the coding table. The actual table has additional fields to take advantage of indexing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Simplified form of the coding table. The actual table has additional fields to take advantage of indexing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2024-04-26T06:03:48Z</dcterms:modified>
</cp:coreProperties>
</file>