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1CBC3-2EED-4654-85A1-EE5872105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835AD-349D-4FA1-B866-A15210C6A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2BB1A-567C-46CB-A358-2E3BF98151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2024-04-26T04:24:13Z</dcterms:modified>
</cp:coreProperties>
</file>