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42889-6E5F-4C99-8C9E-896431EAC3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EF4882-6A4F-4627-9B8D-2C2ECBA380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Schematic representation of the human microtubule-associated protein (MAP)2 gene. The exons are shown as boxes separated by the introns (solid lines). Under bars show the location of the probes and some of the important regions of the MAP2 gene. (B, C) Representative images of expressions of MAP2 exon 8 and MAP2 1 to 265 mRNAs in Alzheimer disease (AD) and control dentate gyri (AD4 and C11) as determined by digoxigenin-labeled in situ hybridization. (B) In the control, MAP2 exon 8 and MAP2 1 to 265 mRNAs (upper left and right images, respectively) were robustly expressed in the cytoplasm of the granular cell layer, whereas in AD, mostly exon 8 mRNA expression was reduced (lower left and right images). High magnification, scale bar = 50 μm. (C) Low magnification, scale bar = 500 μm. (D) Microtubule-associated protein 2 exon 8 and MAP2 1 to 265 mRNA signals from AD and control dentate gyrus (DG) were quantitated using ImageJ software. Mean ± SEM of quantitated intensity relative to control. Differences between AD and control cases were analyzed statistically by 2-tailed t-test (*,p &lt; 0.05; †, p &lt; 0.01). (E) Microtubule-associated protein 2 1 to 265 mRNA signals from AD and control cerebella. MTBD, microtubule binding domain; UTR, untranslated region; HMW, high molecular weight.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2008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86D694-C656-439F-B1BA-E0533DE620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160c5db"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67, Issue 1, January 2008, Pages 78–84, </a:t>
            </a:r>
            <a:r>
              <a:rPr lang="en-US" altLang="en-US" sz="1000">
                <a:solidFill>
                  <a:srgbClr val="333333"/>
                </a:solidFill>
                <a:hlinkClick r:id="rId3"/>
              </a:rPr>
              <a:t>https://doi.org/10.1097/nen.0b013e318160c5db</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Schematic representation of the human microtubule-associated protein (MAP)2 gene. The exons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Schematic representation of the human microtubule-associated protein (MAP)2 gene. The exons are shown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2024-04-26T13:13:47Z</dcterms:modified>
</cp:coreProperties>
</file>