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A7ACE-08B3-4F7B-A636-C84301F578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CA10A-5C9F-4087-A157-1E9035E8A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deficits (blue/pink) in white matter volume in 22qDS children compared with healthy sibling controls (cluster threshold = 0.01, P = 0.008, cluster size = 9453, corrected for gender and total white volume). See Fig. 1 legend for explanation.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35716-2F19-4AB7-A026-AA409DD99B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5, May 2006, Pages 1218–1228,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Relative deficits (blue/pink) in white matter volume in 22qDS children compared with healthy sibling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Relative deficits (blue/pink) in white matter volume in 22qDS children compared with healthy sibling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2024-04-26T17:17:45Z</dcterms:modified>
</cp:coreProperties>
</file>