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5C191-1064-4BFE-A430-0CF82AB760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A2958-3066-442F-B5D6-1E36FC39F1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static stimuli used for experiment 1. First- and second-order stimuli are presented in their vertical (V) orientation. Both static and dynamic forms of first- and second-order information are initially processed in parallel by separate passive mechanisms using similar principles of detection. Specifically, first stage filters, operating within V1, extract first-order orientation or motion direction whereas second-order information is detected at a second stage of filtering at a coarser spatial scale (in areas V2/V3), but only after full-wave rectification of the second-order signals (Wilson et al., 1992; Chubb and Sperling, 1988, Cavanagh and Mather, 1989; Sperling et al., 1994; Baker, 1999). For this reason, first-order information can be considered to be simple and second-order information complex because the latter type recruits more extensive neural circuitry as well as additional processing prior to detection.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20F4B-0907-46CB-80D4-4F2C4201CD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Orientation-discrimination thresholds as a function of stimulus complexity for HFA and TD participants. Since first- and second-order stimuli are constructed using different image attributes, the absolute difference between first- and second-order thresholds is uninformative. Error bars represent 1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20F4B-0907-46CB-80D4-4F2C4201CD0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Contrast flicker sensitivity measures for parvocellular and magnocellular functioning for HFA and TD groups. Error bars represent 1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20F4B-0907-46CB-80D4-4F2C4201CD0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h5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h5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10, October 2005, Pages 2430–2441,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representation of static stimuli used for experiment 1. First- and second-order stimuli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9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10, October 2005, Pages 2430–2441,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Orientation-discrimination thresholds as a function of stimulus complexity for HFA and TD participants. Since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71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10, October 2005, Pages 2430–2441,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Contrast flicker sensitivity measures for parvocellular and magnocellular functioning for HFA and TD groups.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310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Schematic representation of static stimuli used for experiment 1. First- and second-order stimuli are ...</vt:lpstr>
      <vt:lpstr>Fig. 2 Orientation-discrimination thresholds as a function of stimulus complexity for HFA and TD participants. Since ...</vt:lpstr>
      <vt:lpstr>Fig. 3 Contrast flicker sensitivity measures for parvocellular and magnocellular functioning for HFA and TD groups.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2024-04-26T09:37:21Z</dcterms:modified>
</cp:coreProperties>
</file>