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DF124-1C13-4C64-A03F-EE8FC1ABAA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03E4AB-6FE3-41DB-87CD-58A51161A3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2D7775-4C3E-4068-B4C7-658E6F5C39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2024-04-26T04:17:32Z</dcterms:modified>
</cp:coreProperties>
</file>