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36ED0-95AD-43E8-9B26-A201D3362F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ED74E-FB98-4CC4-9B57-7E82EDB04B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5A00E-4E1A-466D-885C-54EE34108F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2024-04-27T01:47:44Z</dcterms:modified>
</cp:coreProperties>
</file>