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163E9-751E-4E78-92EF-2FB28CE7E6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B00FE-372A-4BF7-9E6C-93056B1ABA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F2976-2B5C-45C3-9CC6-F3ADB3000B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2024-05-01T21:48:11Z</dcterms:modified>
</cp:coreProperties>
</file>