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FED105-BC0C-4BA9-8FDB-6D0434DB74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834FFC-9054-44E9-B4C0-5F4FC26086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BD5AA-DD00-4D62-8DC8-13FFF038CF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2024-04-26T10:12:21Z</dcterms:modified>
</cp:coreProperties>
</file>