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49D0B-0892-4476-B672-0B6CA3F99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468CFC-E1F8-4989-97CE-2BF516A087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according to quartiles of markers of apoptosis. Kaplan–Meier plots showing the crude cumulative survival free of rehospitalization for heart failure worsening and all-cause mortality according to quartiles of soluble apoptosis-stimulating fragment (sFAS) (upper panel) and soluble tumour necrosis factor-related apoptosis-inducing ligand (sTRAIL) (lower panel); log-rank test for the overall comparison among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420AE-A639-4EB5-A2EE-390CF9909B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7, April 2009, Pages 789–796,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Survival curves according to quartiles of markers of apoptosis. Kaplan–Meier plots showing the crude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Survival curves according to quartiles of markers of apoptosis. Kaplan–Meier plots showing the crude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2024-04-26T16:06:07Z</dcterms:modified>
</cp:coreProperties>
</file>