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5A6A7-AE46-460A-A8A9-4FA80B76C0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59BA2-BC1E-498F-AAF9-B5FA7AC4B5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Nature of inappropriate care: too little, too much or both?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6E7166-ED9C-4946-8890-835AEDB45F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r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23, Issue 4, August 2011, Pages 445–455,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Nature of inappropriate care: too little, too much or both?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Nature of inappropriate care: too little, too much or both?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2024-04-26T08:22:51Z</dcterms:modified>
</cp:coreProperties>
</file>