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31C48-EB9E-4D18-A950-D4A9AF3515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6EBBF-ED4C-4067-B12A-D29407C960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for Symbol Span raw and scaled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9D016-A22C-4CE5-9DA0-3EB0F3FB1D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159–164,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ROC curves for Symbol Span raw and scaled scores.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ROC curves for Symbol Span raw and scaled scores.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2024-04-26T18:10:46Z</dcterms:modified>
</cp:coreProperties>
</file>