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252E389-E887-4102-9650-E0BFBD4BD03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A554669-63F9-42F6-AC32-452EFBF4913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Annotation pipeline, BioMart integration and SigReannot-mart query interface. The management of the probe annotation processing pipeline and the biomart environment are centralized and automatized to allows efficient biomart configuration for multiple data sets with limited human intervention. The BioMart database is directly created and populated at the end of the annotation pipeline (A), then the BioMart configuration is automatically generated (B) using an XML file created from a generic template (C) and probe set properties (D). The SigReannot-mart data set can be filtered by user queries from a web page (E). Many attributes can be used as filters like probe specificity, Gene hits, chromosome hit location or orthologs.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D01020-CAB9-4715-8BF5-88F0CB3DDA5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database/bar02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Database (Oxford)</a:t>
            </a:r>
            <a:r>
              <a:rPr lang="en-US" altLang="en-US" sz="1000">
                <a:solidFill>
                  <a:srgbClr val="333333"/>
                </a:solidFill>
              </a:rPr>
              <a:t>, Volume 2011, , 2011, bar025, </a:t>
            </a:r>
            <a:r>
              <a:rPr lang="en-US" altLang="en-US" sz="1000">
                <a:solidFill>
                  <a:srgbClr val="333333"/>
                </a:solidFill>
                <a:hlinkClick r:id="rId3"/>
              </a:rPr>
              <a:t>https://doi.org/10.1093/database/bar025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Annotation pipeline, BioMart integration and SigReannot-mart query interface. The management of the probe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Annotation pipeline, BioMart integration and SigReannot-mart query interface. The management of the probe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2024-09-18T20:46:26Z</dcterms:modified>
</cp:coreProperties>
</file>