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BEB97-7A0F-4CF5-BA87-59AF5AF037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A9E28-5137-4F8E-AAC5-BB94BCD3C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ADBB7-246B-4FAC-A66C-F215427AFC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2024-04-26T21:02:04Z</dcterms:modified>
</cp:coreProperties>
</file>