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C43722-7519-4EED-B8D3-7AA903E993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D0FEB7-FB54-45F2-84DA-B7F705D721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1. Images of NMDAR1-positive asymmetric synapses between axon terminals and dendritic spines (*) in the CA1 subfield of the hippocampus (A, B). Immunogold particles, indicated by the arrowheads, were observed to be associated with the postsynaptic density. Immunogold particles were also observed within the head of the spine, which may represent a non-synaptic pool. Scale bar = 250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A93DF3-2564-4985-BB9A-46AF98450F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1271–1275, </a:t>
            </a:r>
            <a:r>
              <a:rPr lang="en-US" altLang="en-US" sz="1000">
                <a:solidFill>
                  <a:srgbClr val="333333"/>
                </a:solidFill>
                <a:hlinkClick r:id="rId3"/>
              </a:rPr>
              <a:t>https://doi.org/10.1093/cercor/bhg078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1. Images of NMDAR1-positive asymmetric synapses between axon terminals and dendritic spines (*)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1. Images of NMDAR1-positive asymmetric synapses between axon terminals and dendritic spines (*)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2024-04-26T10:33:52Z</dcterms:modified>
</cp:coreProperties>
</file>