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BE7A3-1260-429E-B2C7-C81959661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6250C-53E8-4BFF-BE09-0C4C4B505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D2F01-B66B-47CC-9B12-1354C83EF8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2024-04-26T11:19:35Z</dcterms:modified>
</cp:coreProperties>
</file>