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703CC2-005B-4322-8B7C-86B3B64FDD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CB3A1E-4F8D-4DB6-9238-7BF280D78C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E7B0EF-EE26-40B5-AB30-DB5EB4F754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2024-04-26T23:37:09Z</dcterms:modified>
</cp:coreProperties>
</file>