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07A0C-254C-467F-860C-4AD428474E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425643-152C-445F-A76F-427538E37F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Generation of BAC transgenic rats with Venus fluorescence in VGAT (vesicular GABA transporter)–expressing neurons. (A) Schematic representation of the structure of BAC #160L22 containing the VGAT gene (top; wild-type BAC), the recombination cassette (middle), and the modified BAC (bottom). Venus cDNA followed by a poly-A signal was placed into exon 1 of the VGAT gene in frame with the translational initiation codon, ATG. (B–D) Colocalization of Venus fluorescence and GABA immunoreactivity in the cerebral and cerebellar cortex of VGAT-Venus transgenic rats. (B) Venus-positive cells (left) almost completely overlapped with the GABA-positive population (middle) in layer II/III of the frontal cortex in the “A” line of VGAT-Venus (VGAT-Venus-A) rats. The 2 fluorescence images are merged at the right. (C) Venus-positive cells (left) mostly overlapped with the GABA-positive population (middle) in the “B” line of VGAT-Venus (VGAT-Venus-B) rats. However, a few cells were positive for GABA but not for Venus (arrow). The 2 fluorescence images are merged at the right. (D) Venus-positive cells (left) in the molecular and granular layer of the cerebellar cortex almost completely overlapped with the GABA-positive population (middle) in VGAT-Venus-A rats, whereas Purkinje cells displayed little Venus fluorescence. GABA immunofluorescence was also weak in Purkinje somata. Abbreviations: mol, molecular layer; Pur, Purkinje cell layer; gra, granule cell layer.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C5314-D835-4F87-8A76-259D53A700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315–330,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Generation of BAC transgenic rats with Venus fluorescence in VGAT (vesicular GABA transporter)–expressing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Generation of BAC transgenic rats with Venus fluorescence in VGAT (vesicular GABA transporter)–expressing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2024-05-01T22:02:45Z</dcterms:modified>
</cp:coreProperties>
</file>