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11980-A500-4FAB-9D21-A888BECC05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341CF-90B2-42CE-A5D4-E8B1F73162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frontal slice preparation that contained extracortical fiber bundles. (A) A sagittal view highlighting the trajectory pathway of hippocampal afferent fibers projecting dorsally to the PrL and IL cortices, ventrally to NAcc. A bold dashed line indicated the cutting angle of ∼10° off the dorsal–ventral axis by which a modified coronal slice preparation was made. P, posterior; D, dorsal; Cg1, 2, cingular cortex, area 1, 2; Hipp, hippocampus; VTT, ventral tenia tecta. (B) A bright-field image of the modified frontal slice (middle panel) containing PrL and IL was in comparison with a schematic presentation (left panel) of a mouse brain at the corresponding location. The locations of recording and stimulation were highlighted with arrows (right panel). The spatial arrangement of several components in the region of stimulus electrode placement was indicated by numbers 1–6: layer 1 (1), layer 2/3 (2), severed axons (3), longitudinally preserved axons (4), precommisural axons (5), and lateral ventricle (6). M, medial; CC, corpus callosum; cg, cingulum.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2DFDE-6FAF-41B9-BAB5-FD37C209E8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2, February 2010, Pages 393–403, </a:t>
            </a:r>
            <a:r>
              <a:rPr lang="en-US" altLang="en-US" sz="1000">
                <a:solidFill>
                  <a:srgbClr val="333333"/>
                </a:solidFill>
                <a:hlinkClick r:id="rId3"/>
              </a:rPr>
              <a:t>https://doi.org/10.1093/cercor/bhp108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frontal slice preparation that contained extracortical fiber bundles. (A) A sagittal view highlighting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frontal slice preparation that contained extracortical fiber bundles. (A) A sagittal view highlighting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2024-04-26T10:21:21Z</dcterms:modified>
</cp:coreProperties>
</file>