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028FB1-A694-4750-88FD-B4921D45CC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303D6D-DC77-4EE0-A752-3C1C23F2BE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Subjects requiring ≥80% pacing during the walk, sweep, and stand-and-go tests. Subjects may have required ≥80% pacing for one test only, two tests, or all three tests. W denotes the walk test, Sw denotes the sweep test, and St denotes the stand-and-go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European Society of Cardiology.This is an Open Access article distributed under the terms of the Creative Commons Attribution License (http://creativecommons.org/licenses/by-nc/3.0/), which permits non-commercial use, distribution, and reproduction in any medium,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431795-08A6-45FC-9651-CFC10400786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Change in mean heart rate from DDD during walk and sweep tests. Heart rate was lowest with DDD and highest for the control groups. Mean heart rate data could not be digitized for four subjects in the walk group and one subject in the sweep group. *P value = 0.003. †P value &lt; 0.0001. ‡P value =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European Society of Cardiology.This is an Open Access article distributed under the terms of the Creative Commons Attribution License (http://creativecommons.org/licenses/by-nc/3.0/), which permits non-commercial use, distribution, and reproduction in any medium,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431795-08A6-45FC-9651-CFC10400786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Change in blood pressure from baseline for each subject included in the stand-and-go test. Systolic blood pressure is displayed on the x-axis, while diastolic blood pressure is displayed on the y-axis. The blue shading denotes the systolic blood pressure OH criteria of a decrease of ≥20 mmHg, while the yellow shading denotes the diastolic blood pressure OH criteria of a decrease of ≥5 mmHg.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European Society of Cardiology.This is an Open Access article distributed under the terms of the Creative Commons Attribution License (http://creativecommons.org/licenses/by-nc/3.0/), which permits non-commercial use, distribution, and reproduction in any medium,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431795-08A6-45FC-9651-CFC10400786C}"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opace/eus4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opace/eus42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opace/eus425"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15, Issue 6, June 2013, Pages 849–856, </a:t>
            </a:r>
            <a:r>
              <a:rPr lang="en-US" altLang="en-US" sz="1000">
                <a:solidFill>
                  <a:srgbClr val="333333"/>
                </a:solidFill>
                <a:hlinkClick r:id="rId3"/>
              </a:rPr>
              <a:t>https://doi.org/10.1093/europace/eus425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Subjects requiring ≥80% pacing during the walk, sweep, and stand-and-go tests. Subjects may have required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6769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15, Issue 6, June 2013, Pages 849–856, </a:t>
            </a:r>
            <a:r>
              <a:rPr lang="en-US" altLang="en-US" sz="1000">
                <a:solidFill>
                  <a:srgbClr val="333333"/>
                </a:solidFill>
                <a:hlinkClick r:id="rId3"/>
              </a:rPr>
              <a:t>https://doi.org/10.1093/europace/eus425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Change in mean heart rate from DDD during walk and sweep tests. Heart rate was lowest with DDD and highest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35300" y="1371600"/>
            <a:ext cx="306815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15, Issue 6, June 2013, Pages 849–856, </a:t>
            </a:r>
            <a:r>
              <a:rPr lang="en-US" altLang="en-US" sz="1000">
                <a:solidFill>
                  <a:srgbClr val="333333"/>
                </a:solidFill>
                <a:hlinkClick r:id="rId3"/>
              </a:rPr>
              <a:t>https://doi.org/10.1093/europace/eus425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Change in blood pressure from baseline for each subject included in the stand-and-go test. Systolic blood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9750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Subjects requiring ≥80% pacing during the walk, sweep, and stand-and-go tests. Subjects may have required ...</vt:lpstr>
      <vt:lpstr>Figure 2 Change in mean heart rate from DDD during walk and sweep tests. Heart rate was lowest with DDD and highest ...</vt:lpstr>
      <vt:lpstr>Figure 3 Change in blood pressure from baseline for each subject included in the stand-and-go test. Systolic blood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2024-04-26T05:53:24Z</dcterms:modified>
</cp:coreProperties>
</file>