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A653CE-2999-444E-AB5F-C5351641BB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13425B-A349-4091-A38F-90CBFDB969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 Redistribution of α- and β-DG in Largemyd skeletal muscle. (A) Control skeletal muscle fibres using VIA41. (B) Largemyd skeletal muscle using VIA41; no signal is seen with this antibody. (C) and (D) A polyclonal antibody against a peptide epitope of α-DG (53) produces a similar pattern to VIA41 in control skeletal muscle, but a more diffuse sarcolemmal signal on Largemyd muscle fibres. (E) and (D′) A monoclonal antibody to β-DG, directly conjugated to Cy3, gives a continuous outlining of muscle fibre membranes in normal skeletal muscle. In Largemyd muscle, the antibody gives irregular sarcolemmal staining, with areas of enhanced immunoreactivity (asterisks).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3C7E2D-5647-4FF0-A8D8-8BBA5C4930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11.21.267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11, Issue 21, 2 October 2002, Pages 2673–2687,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https://doi.org/10.1093/hmg/11.21.2673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 Redistribution of α- and β-DG in Large</a:t>
            </a:r>
            <a:r>
              <a:rPr lang="en-US" altLang="en-US" b="0" baseline="30000"/>
              <a:t>myd</a:t>
            </a:r>
            <a:r>
              <a:rPr lang="en-US" altLang="en-US" b="0"/>
              <a:t> skeletal muscle. (A) Control skeletal muscle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Redistribution of α- and β-DG in Largemyd skeletal muscle. (A) Control skeletal muscle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2024-04-26T17:07:43Z</dcterms:modified>
</cp:coreProperties>
</file>