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5A9E91F-7CA1-41B3-B020-91EC998DDC4D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A04F125-55B5-4F56-A89C-00A367289674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Probability of rappelling in females in relation to their experienced density of females (i.e., number of rappelling females/female density). Dots: observed proportions per line. The middle line depicts the expected average relationship and shaded areas depict the 95% confidence interval of the estimated trend.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International Society for Behavioral Ecology.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6B2C3AB-EB13-4DD5-BBAF-78FD34A97E68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Estimated density-dependent rappelling in males according to their experienced density of male and female conspecifics.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International Society for Behavioral Ecology.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6B2C3AB-EB13-4DD5-BBAF-78FD34A97E68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Effect of density during dispersal preparation on spider activity (3a, left) and spider tiptoe frequency (3b, right). Mean values (±standard error) per manipulated density are depicted.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International Society for Behavioral Ecology.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6B2C3AB-EB13-4DD5-BBAF-78FD34A97E68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Changes in dispersal behavior between organisms in the presence and absence of silk threads. A: average activity; #T: average tiptoe frequency; and #B: average number of ballooning events.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International Society for Behavioral Ecology.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6B2C3AB-EB13-4DD5-BBAF-78FD34A97E68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Changes in dispersal behavior between subsequent generations G2 and G3 in the artificial populations: Rmale, Rfemale: rappelling in, respectively, males and females and Bmale and Bfemale: ballooning in, respectively, males and females. Average frequency during trials per population for average spider densities. Rappelling: all F &gt; 30, P &lt; 0.01. For ballooning, a decline in individual probability was only prevalent in females (F1,57 = 4.35; P = 0.045) but not in males (F1,36 = 1.15; P = 0.290).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2010. Published by Oxford University Press on behalf of the International Society for Behavioral Ecology. All rights reserved. For permissions, please e-mail: journals.permissions@oxfordjournals.org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6B2C3AB-EB13-4DD5-BBAF-78FD34A97E68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beheco/arq0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beheco/arq0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beheco/arq0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beheco/arq0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beheco/arq08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Behav Ecol</a:t>
            </a:r>
            <a:r>
              <a:rPr lang="en-US" altLang="en-US" sz="1000">
                <a:solidFill>
                  <a:srgbClr val="333333"/>
                </a:solidFill>
              </a:rPr>
              <a:t>, Volume 21, Issue 5, September-October 2010, Pages 992–998,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https://doi.org/10.1093/beheco/arq088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Probability of rappelling in females in relation to their experienced density of females (i.e., number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33232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Behav Ecol</a:t>
            </a:r>
            <a:r>
              <a:rPr lang="en-US" altLang="en-US" sz="1000">
                <a:solidFill>
                  <a:srgbClr val="333333"/>
                </a:solidFill>
              </a:rPr>
              <a:t>, Volume 21, Issue 5, September-October 2010, Pages 992–998,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https://doi.org/10.1093/beheco/arq088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Estimated density-dependent rappelling in males according to their experienced density of male and female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6218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Behav Ecol</a:t>
            </a:r>
            <a:r>
              <a:rPr lang="en-US" altLang="en-US" sz="1000">
                <a:solidFill>
                  <a:srgbClr val="333333"/>
                </a:solidFill>
              </a:rPr>
              <a:t>, Volume 21, Issue 5, September-October 2010, Pages 992–998,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https://doi.org/10.1093/beheco/arq088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Effect of density during dispersal preparation on spider activity (3a, left) and spider tiptoe frequency (3b,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225671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Behav Ecol</a:t>
            </a:r>
            <a:r>
              <a:rPr lang="en-US" altLang="en-US" sz="1000">
                <a:solidFill>
                  <a:srgbClr val="333333"/>
                </a:solidFill>
              </a:rPr>
              <a:t>, Volume 21, Issue 5, September-October 2010, Pages 992–998,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https://doi.org/10.1093/beheco/arq088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Changes in dispersal behavior between organisms in the presence and absence of silk threads. A: average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7415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Behav Ecol</a:t>
            </a:r>
            <a:r>
              <a:rPr lang="en-US" altLang="en-US" sz="1000">
                <a:solidFill>
                  <a:srgbClr val="333333"/>
                </a:solidFill>
              </a:rPr>
              <a:t>, Volume 21, Issue 5, September-October 2010, Pages 992–998,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https://doi.org/10.1093/beheco/arq088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Changes in dispersal behavior between subsequent generations G2 and G3 in the artificial populations: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444841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Probability of rappelling in females in relation to their experienced density of females (i.e., number of ...</vt:lpstr>
      <vt:lpstr>Figure 2 Estimated density-dependent rappelling in males according to their experienced density of male and female ...</vt:lpstr>
      <vt:lpstr>Figure 3 Effect of density during dispersal preparation on spider activity (3a, left) and spider tiptoe frequency (3b, ...</vt:lpstr>
      <vt:lpstr>Figure 4 Changes in dispersal behavior between organisms in the presence and absence of silk threads. A: average ...</vt:lpstr>
      <vt:lpstr>Figure 5 Changes in dispersal behavior between subsequent generations G2 and G3 in the artificial populations: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2024-04-26T05:07:13Z</dcterms:modified>
</cp:coreProperties>
</file>