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E2018-D556-4CE1-96BF-4B1321C2A5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944C8-A6AB-4708-A79D-3C3C16144C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age- and gender-adjusted proportion of the cohort without a hip fracture as a function of follow-up time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8DFF5-2A7C-40C2-98BC-179013303E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1033–1039,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Estimated age- and gender-adjusted proportion of the cohort without a hip fracture as a function of follow-up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41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Estimated age- and gender-adjusted proportion of the cohort without a hip fracture as a function of follow-up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2024-04-26T09:09:18Z</dcterms:modified>
</cp:coreProperties>
</file>