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73AB5-9031-4258-A6E8-34F7949EE9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1E82B-66A8-4D57-8992-A0EA410745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Risks of anxiety/depression predicted by modified least-squares and binomial regression models among 771 cancer patients in Singapore, 2004–2006. Intraclass correlation coefficient = 0.9994.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2007.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E56E4-CF2D-4A74-9DDE-602D12DB08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m2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166, Issue 11, 1 December 2007, Pages 1337–1344,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https://doi.org/10.1093/aje/kwm223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Risks of anxiety/depression predicted by modified least-squares and binomial regression models among 771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044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Risks of anxiety/depression predicted by modified least-squares and binomial regression models among 771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2024-04-26T03:28:06Z</dcterms:modified>
</cp:coreProperties>
</file>